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57" r:id="rId5"/>
    <p:sldId id="258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81"/>
    <a:srgbClr val="FCF682"/>
    <a:srgbClr val="25941C"/>
    <a:srgbClr val="6D9F69"/>
    <a:srgbClr val="67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>
        <p:scale>
          <a:sx n="70" d="100"/>
          <a:sy n="70" d="100"/>
        </p:scale>
        <p:origin x="739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FD798-3DD8-C746-38A9-F4343A43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8DBC-9D6A-7C27-7842-52A31109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8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5CDDBC-2EDA-7068-ECFF-6BBCF4C4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1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4EAFD-AA22-EAA1-8807-2B61BAF9459C}"/>
              </a:ext>
            </a:extLst>
          </p:cNvPr>
          <p:cNvSpPr/>
          <p:nvPr/>
        </p:nvSpPr>
        <p:spPr>
          <a:xfrm>
            <a:off x="8207829" y="3135086"/>
            <a:ext cx="359228" cy="293914"/>
          </a:xfrm>
          <a:prstGeom prst="rect">
            <a:avLst/>
          </a:prstGeom>
          <a:solidFill>
            <a:srgbClr val="2594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CC66C-7620-4D25-F6D4-5AC4DAD9E449}"/>
              </a:ext>
            </a:extLst>
          </p:cNvPr>
          <p:cNvSpPr/>
          <p:nvPr/>
        </p:nvSpPr>
        <p:spPr>
          <a:xfrm>
            <a:off x="8207829" y="3494315"/>
            <a:ext cx="359228" cy="293914"/>
          </a:xfrm>
          <a:prstGeom prst="rect">
            <a:avLst/>
          </a:prstGeom>
          <a:solidFill>
            <a:srgbClr val="FDF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E00F6-2539-C58B-3FB7-81C1DE544C75}"/>
              </a:ext>
            </a:extLst>
          </p:cNvPr>
          <p:cNvSpPr/>
          <p:nvPr/>
        </p:nvSpPr>
        <p:spPr>
          <a:xfrm>
            <a:off x="8207829" y="3853544"/>
            <a:ext cx="359228" cy="293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619A9D5-57BE-DC66-C244-1EC68977083C}"/>
              </a:ext>
            </a:extLst>
          </p:cNvPr>
          <p:cNvSpPr/>
          <p:nvPr/>
        </p:nvSpPr>
        <p:spPr>
          <a:xfrm>
            <a:off x="8318863" y="4283526"/>
            <a:ext cx="137160" cy="1371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2E303-A3C7-EE42-4D34-367C933C72B0}"/>
              </a:ext>
            </a:extLst>
          </p:cNvPr>
          <p:cNvSpPr txBox="1"/>
          <p:nvPr/>
        </p:nvSpPr>
        <p:spPr>
          <a:xfrm>
            <a:off x="8605156" y="3124200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Protected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BF491-E350-5D66-5455-FDFC8FABBE17}"/>
              </a:ext>
            </a:extLst>
          </p:cNvPr>
          <p:cNvSpPr txBox="1"/>
          <p:nvPr/>
        </p:nvSpPr>
        <p:spPr>
          <a:xfrm>
            <a:off x="8605156" y="3480452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SINAC 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7D063-455D-8EDF-AE3B-544FED1A2F1B}"/>
              </a:ext>
            </a:extLst>
          </p:cNvPr>
          <p:cNvSpPr txBox="1"/>
          <p:nvPr/>
        </p:nvSpPr>
        <p:spPr>
          <a:xfrm>
            <a:off x="8605156" y="3853544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Least cost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39834-62D6-7BB6-EDDD-37CDBC493590}"/>
              </a:ext>
            </a:extLst>
          </p:cNvPr>
          <p:cNvSpPr txBox="1"/>
          <p:nvPr/>
        </p:nvSpPr>
        <p:spPr>
          <a:xfrm>
            <a:off x="8605156" y="4198217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707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62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18</cp:revision>
  <dcterms:created xsi:type="dcterms:W3CDTF">2023-11-10T22:51:12Z</dcterms:created>
  <dcterms:modified xsi:type="dcterms:W3CDTF">2024-01-22T22:50:21Z</dcterms:modified>
</cp:coreProperties>
</file>